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56" r:id="rId3"/>
    <p:sldId id="264" r:id="rId4"/>
    <p:sldId id="258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y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6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# of Terrorist Attacks </c:v>
                </c:pt>
              </c:strCache>
            </c:strRef>
          </c:tx>
          <c:marker>
            <c:symbol val="none"/>
          </c:marker>
          <c:cat>
            <c:numRef>
              <c:f>Sheet1!$A$2:$A$12</c:f>
              <c:numCache>
                <c:formatCode>General</c:formatCode>
                <c:ptCount val="11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</c:v>
                </c:pt>
                <c:pt idx="1">
                  <c:v>14</c:v>
                </c:pt>
                <c:pt idx="2">
                  <c:v>58</c:v>
                </c:pt>
                <c:pt idx="3">
                  <c:v>56</c:v>
                </c:pt>
                <c:pt idx="4">
                  <c:v>126</c:v>
                </c:pt>
                <c:pt idx="5">
                  <c:v>170</c:v>
                </c:pt>
                <c:pt idx="6">
                  <c:v>238</c:v>
                </c:pt>
                <c:pt idx="7">
                  <c:v>336</c:v>
                </c:pt>
                <c:pt idx="8">
                  <c:v>406</c:v>
                </c:pt>
                <c:pt idx="9">
                  <c:v>392</c:v>
                </c:pt>
                <c:pt idx="10">
                  <c:v>252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/>
        <c:smooth val="0"/>
        <c:axId val="230668032"/>
        <c:axId val="230664896"/>
      </c:lineChart>
      <c:catAx>
        <c:axId val="230668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230664896"/>
        <c:crosses val="autoZero"/>
        <c:auto val="1"/>
        <c:lblAlgn val="ctr"/>
        <c:lblOffset val="100"/>
        <c:noMultiLvlLbl val="0"/>
      </c:catAx>
      <c:valAx>
        <c:axId val="23066489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Number of Terrorist Attacks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30668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823B560-4AE0-C348-9D05-DE5BFC73A7D5}" type="datetimeFigureOut">
              <a:rPr lang="en-US" smtClean="0"/>
              <a:pPr/>
              <a:t>3/4/2015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9A06D6-C4C2-AA45-AB90-F5CFA55A18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What would you write?</a:t>
            </a:r>
            <a:endParaRPr lang="en-US" sz="20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60399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Some Charts and Graphs</a:t>
            </a:r>
            <a:endParaRPr lang="en-US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3520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2-11-01 at 12.43.04 AM.png"/>
          <p:cNvPicPr>
            <a:picLocks noChangeAspect="1"/>
          </p:cNvPicPr>
          <p:nvPr/>
        </p:nvPicPr>
        <p:blipFill>
          <a:blip r:embed="rId2"/>
          <a:srcRect t="14199" r="32224"/>
          <a:stretch>
            <a:fillRect/>
          </a:stretch>
        </p:blipFill>
        <p:spPr>
          <a:xfrm>
            <a:off x="1036698" y="1023679"/>
            <a:ext cx="4405966" cy="5135821"/>
          </a:xfrm>
          <a:prstGeom prst="rect">
            <a:avLst/>
          </a:prstGeom>
        </p:spPr>
      </p:pic>
      <p:pic>
        <p:nvPicPr>
          <p:cNvPr id="5" name="Picture 4" descr="Screen shot 2012-11-01 at 12.45.52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385" y="1577143"/>
            <a:ext cx="2697619" cy="42539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93922" y="377348"/>
            <a:ext cx="5883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Terrorist Attacks in the U.S. Since 2008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693236" y="3109910"/>
            <a:ext cx="933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36%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02754" y="4561202"/>
            <a:ext cx="79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93923" y="3770766"/>
            <a:ext cx="790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3257" y="1023679"/>
            <a:ext cx="8034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4%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82914" y="1023679"/>
            <a:ext cx="1101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1.7%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294877" y="1629441"/>
            <a:ext cx="1716899" cy="1244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1307" y="1393011"/>
            <a:ext cx="1529130" cy="13022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1" idx="2"/>
          </p:cNvCxnSpPr>
          <p:nvPr/>
        </p:nvCxnSpPr>
        <p:spPr>
          <a:xfrm rot="16200000" flipH="1">
            <a:off x="1470864" y="1755807"/>
            <a:ext cx="1107875" cy="3822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2"/>
          </p:cNvCxnSpPr>
          <p:nvPr/>
        </p:nvCxnSpPr>
        <p:spPr>
          <a:xfrm rot="16200000" flipH="1">
            <a:off x="1645800" y="1580870"/>
            <a:ext cx="926464" cy="5507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</p:cNvCxnSpPr>
          <p:nvPr/>
        </p:nvCxnSpPr>
        <p:spPr>
          <a:xfrm rot="16200000" flipH="1">
            <a:off x="1736511" y="1490159"/>
            <a:ext cx="926464" cy="7321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833660" y="1393011"/>
            <a:ext cx="900631" cy="7320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1" idx="2"/>
          </p:cNvCxnSpPr>
          <p:nvPr/>
        </p:nvCxnSpPr>
        <p:spPr>
          <a:xfrm rot="16200000" flipH="1">
            <a:off x="2002160" y="1224511"/>
            <a:ext cx="732094" cy="10690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1" idx="2"/>
          </p:cNvCxnSpPr>
          <p:nvPr/>
        </p:nvCxnSpPr>
        <p:spPr>
          <a:xfrm rot="16200000" flipH="1">
            <a:off x="2138227" y="1088444"/>
            <a:ext cx="732094" cy="13412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Commentary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Figure 1 depicts the 11 known sources of terrorist attacks and one category for unknown sources by percentage in the US since 2008. </a:t>
            </a:r>
          </a:p>
          <a:p>
            <a:r>
              <a:rPr lang="en-US" dirty="0" smtClean="0"/>
              <a:t>Note that despite the American concern over Muslim-related terrorist attacks, 88% of terrorist attacks on American soil have no relation to the Muslim religion or are from an unknown source. </a:t>
            </a:r>
          </a:p>
          <a:p>
            <a:r>
              <a:rPr lang="en-US" dirty="0" smtClean="0"/>
              <a:t>The importance of such percentages should not be overlooked. We are much more likely to be harmed by individuals with an ulterior agenda who comprise 30% of these attacks or animal or environmental extremists who comprise 8% of these attacks. Those related to the Muslim religion comprise less than 2% of attacks.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201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4073910430"/>
              </p:ext>
            </p:extLst>
          </p:nvPr>
        </p:nvGraphicFramePr>
        <p:xfrm>
          <a:off x="1164771" y="2794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0625" y="304800"/>
            <a:ext cx="86429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Terrorist Attacks in Afghanistan </a:t>
            </a:r>
          </a:p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From Start of War to </a:t>
            </a: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2011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2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About Gay Marriage by Party</a:t>
            </a:r>
            <a:endParaRPr lang="en-US" dirty="0"/>
          </a:p>
        </p:txBody>
      </p:sp>
      <p:pic>
        <p:nvPicPr>
          <p:cNvPr id="5" name="Content Placeholder 4" descr="Picture1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917636" y="1527175"/>
            <a:ext cx="5272216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Inflation Rate for Past Century</a:t>
            </a:r>
            <a:endParaRPr lang="en-US" dirty="0"/>
          </a:p>
        </p:txBody>
      </p:sp>
      <p:pic>
        <p:nvPicPr>
          <p:cNvPr id="4" name="Content Placeholder 3" descr="Picture2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899779" y="1527175"/>
            <a:ext cx="7307929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Unemployment Rates During Obama’s Term</a:t>
            </a:r>
            <a:endParaRPr lang="en-US" dirty="0"/>
          </a:p>
        </p:txBody>
      </p:sp>
      <p:pic>
        <p:nvPicPr>
          <p:cNvPr id="4" name="Content Placeholder 3" descr="Picture3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625" y="1985617"/>
            <a:ext cx="8504238" cy="36551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318</TotalTime>
  <Words>166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Georgia</vt:lpstr>
      <vt:lpstr>Wingdings</vt:lpstr>
      <vt:lpstr>Wingdings 2</vt:lpstr>
      <vt:lpstr>Civic</vt:lpstr>
      <vt:lpstr>Some Charts and Graphs</vt:lpstr>
      <vt:lpstr>PowerPoint Presentation</vt:lpstr>
      <vt:lpstr>Sample Commentary</vt:lpstr>
      <vt:lpstr>PowerPoint Presentation</vt:lpstr>
      <vt:lpstr>Attitudes About Gay Marriage by Party</vt:lpstr>
      <vt:lpstr>US Inflation Rate for Past Century</vt:lpstr>
      <vt:lpstr>Unemployment Rates During Obama’s Term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Joaquin Acosta</dc:creator>
  <cp:lastModifiedBy>mary wendt</cp:lastModifiedBy>
  <cp:revision>13</cp:revision>
  <dcterms:created xsi:type="dcterms:W3CDTF">2012-11-06T02:33:55Z</dcterms:created>
  <dcterms:modified xsi:type="dcterms:W3CDTF">2015-03-05T02:57:23Z</dcterms:modified>
</cp:coreProperties>
</file>